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63" r:id="rId4"/>
    <p:sldId id="264" r:id="rId5"/>
    <p:sldId id="265" r:id="rId6"/>
    <p:sldId id="262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83"/>
    <p:restoredTop sz="94646"/>
  </p:normalViewPr>
  <p:slideViewPr>
    <p:cSldViewPr snapToGrid="0" snapToObjects="1">
      <p:cViewPr varScale="1">
        <p:scale>
          <a:sx n="66" d="100"/>
          <a:sy n="66" d="100"/>
        </p:scale>
        <p:origin x="9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B79BD0-2981-4994-A205-C197A6B4EBBC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EAA380-3587-4ECB-AEA2-47102CE6CD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696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AA380-3587-4ECB-AEA2-47102CE6CD9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051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AA380-3587-4ECB-AEA2-47102CE6CD9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093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AA380-3587-4ECB-AEA2-47102CE6CD9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270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4BA8F-EF00-464A-82A0-AC6ACE3409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9C5929-6655-F84D-8232-1C89BA3FA3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234D40-BDAC-FA43-94AD-7431C70CC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7DEB-39D8-9744-9534-CE8B69F28EDD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13766-B429-2840-97F3-E1674497A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8BF16-D60C-5C47-92FF-DF92E2B47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BEB45-17CE-FA4F-A0D8-8EF5681B3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386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7FEE2-9D5C-0043-B079-D3F922E0F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658EBF-F7B1-6D43-90A9-7E756F4C3C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B0235-8A17-6047-9EA2-A67C56FC6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7DEB-39D8-9744-9534-CE8B69F28EDD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911D5-441C-9B4E-B0B0-D516E8B2B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A4750-EE29-1C41-A8DD-3D81DB6AB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BEB45-17CE-FA4F-A0D8-8EF5681B3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40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20C3A0-98A2-394E-BFE0-3709125D75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E63EC3-88B5-0A48-91A2-1F5CB2921F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4EB9D8-D006-B74E-BB20-25978B4E2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7DEB-39D8-9744-9534-CE8B69F28EDD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2F03D2-C554-E14B-AC13-F020AEDCC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3BC41B-CD85-CD4C-A8F4-575353A9B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BEB45-17CE-FA4F-A0D8-8EF5681B3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238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C196C-9E55-7B40-BD6C-28A41888C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9A852-E5CE-CE4B-9C68-927FED225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E70CF4-2354-8D43-B3AB-67E5E1AC7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7DEB-39D8-9744-9534-CE8B69F28EDD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370895-196B-B549-974C-6946C4B1F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4BCFBD-2F09-094B-9AF1-8A35AF7E3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BEB45-17CE-FA4F-A0D8-8EF5681B3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0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061C0-3AB9-1844-ADF3-B64A5B81E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50C383-9305-2A48-9E71-2F433FF74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550322-08EB-934B-8E2B-1838519A1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7DEB-39D8-9744-9534-CE8B69F28EDD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22045-EC1A-2940-A682-F6A696837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7E70EF-49C7-494F-BF69-D4D4699C4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BEB45-17CE-FA4F-A0D8-8EF5681B3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695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AF314-232B-3E4F-B51A-7E8782C08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C1609-311B-ED42-AE1D-A6D4E8EBFF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C73042-82C6-554D-91A0-F2DE40CE8F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842666-D04C-7F46-B5D7-B50149D36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7DEB-39D8-9744-9534-CE8B69F28EDD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4B57D-4012-7C48-BC92-891439D10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2A8476-97E9-864A-B641-2A4F124C6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BEB45-17CE-FA4F-A0D8-8EF5681B3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017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709C0-A9FD-4340-9C3B-ED8161C01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201E4F-5B03-EF4A-8260-343AAB96C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F36DD-D14E-C640-84A6-33A6F896C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459E8E-1A93-EC42-8B06-9F911059F9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F42A74-C329-7A4B-9668-D70E3297FA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B6AF92-C3A8-2541-A566-9AD998874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7DEB-39D8-9744-9534-CE8B69F28EDD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BAB5D5-8D79-4640-A61F-43820C5C3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1072B4-D2FD-3841-9207-487CCC180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BEB45-17CE-FA4F-A0D8-8EF5681B3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83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B86E5-41D4-B244-97AA-47C0B6B7B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CD0197-46E4-A14C-8ED0-10BDD782B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7DEB-39D8-9744-9534-CE8B69F28EDD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2D4057-BCA7-2949-844C-F03134E84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9CC5E6-7FCD-4D41-A5C0-36B87F7AA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BEB45-17CE-FA4F-A0D8-8EF5681B3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09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A46ABA-CE8F-3448-8107-3D4C8FF52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7DEB-39D8-9744-9534-CE8B69F28EDD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66A7B1-0A8A-784B-8C1D-BF313D000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0495A0-D2F3-6645-B3C1-E57AB2CFC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BEB45-17CE-FA4F-A0D8-8EF5681B3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941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C0FB1-25D7-B247-BC16-DE3057155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37D0D-0DFB-8741-8165-006A0A087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759128-CC7C-FE4B-BDD4-1E36C9DA36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E90D9F-F376-BF4A-AA03-BE6E89B7A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7DEB-39D8-9744-9534-CE8B69F28EDD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9BE492-3696-6142-B777-5A22A83EE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BDCE3D-044E-E847-A80D-1F90A1C17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BEB45-17CE-FA4F-A0D8-8EF5681B3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5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DFCC6-E0CD-244F-BE08-0074CD3BA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87BE97-2A2F-3543-BCB1-86E87B0DFA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27FC3D-8F27-A044-917D-0A7C0FA91D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69D817-2A8C-BA4E-BC04-CBB848B5B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7DEB-39D8-9744-9534-CE8B69F28EDD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00FA46-9404-8C49-A627-3E4C1886A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8EDD2F-BB5D-3E46-9D95-BCB3941F0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BEB45-17CE-FA4F-A0D8-8EF5681B3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88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162DDA-D163-0448-9BDF-46FF5192D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64888B-C4EF-0E40-86CC-1DF43FABD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8C78E7-43E1-2E42-8B25-F6A840E4EE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37DEB-39D8-9744-9534-CE8B69F28EDD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45BCE-7D5D-164F-B1EC-3887FD2E22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9235A3-0735-5244-B210-56E0BF626D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BEB45-17CE-FA4F-A0D8-8EF5681B3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653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1BF776D-7872-464C-8A23-6A60ABD9C1E7}"/>
              </a:ext>
            </a:extLst>
          </p:cNvPr>
          <p:cNvSpPr txBox="1"/>
          <p:nvPr/>
        </p:nvSpPr>
        <p:spPr>
          <a:xfrm>
            <a:off x="1766045" y="596152"/>
            <a:ext cx="8382295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solidFill>
                  <a:srgbClr val="002060"/>
                </a:solidFill>
                <a:latin typeface="VAG Rounded" panose="02000303030000020004" pitchFamily="2" charset="0"/>
              </a:rPr>
              <a:t>i-vengers UNITE! </a:t>
            </a:r>
            <a:r>
              <a:rPr lang="en-US" sz="8000" b="1" dirty="0">
                <a:solidFill>
                  <a:schemeClr val="bg1"/>
                </a:solidFill>
                <a:latin typeface="VAG Rounded" panose="02000303030000020004" pitchFamily="2" charset="0"/>
              </a:rPr>
              <a:t/>
            </a:r>
            <a:br>
              <a:rPr lang="en-US" sz="8000" b="1" dirty="0">
                <a:solidFill>
                  <a:schemeClr val="bg1"/>
                </a:solidFill>
                <a:latin typeface="VAG Rounded" panose="02000303030000020004" pitchFamily="2" charset="0"/>
              </a:rPr>
            </a:br>
            <a:r>
              <a:rPr lang="en-US" sz="5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We are the </a:t>
            </a:r>
            <a:r>
              <a:rPr lang="en-US" sz="5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i-vengers</a:t>
            </a:r>
            <a:r>
              <a:rPr lang="en-US" sz="5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5400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from</a:t>
            </a:r>
            <a:r>
              <a:rPr lang="en-US" sz="5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5400" dirty="0" err="1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Tintwistle</a:t>
            </a:r>
            <a:r>
              <a:rPr lang="en-US" sz="5400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 C of E Primary school </a:t>
            </a:r>
            <a:endParaRPr lang="en-US" sz="54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6045" y="3894859"/>
            <a:ext cx="4480000" cy="2520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6026" y="3894859"/>
            <a:ext cx="44800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18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5CDB8C5-7AAE-3646-A259-D6A48D087A34}"/>
              </a:ext>
            </a:extLst>
          </p:cNvPr>
          <p:cNvSpPr txBox="1"/>
          <p:nvPr/>
        </p:nvSpPr>
        <p:spPr>
          <a:xfrm>
            <a:off x="1766046" y="596152"/>
            <a:ext cx="649941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002060"/>
                </a:solidFill>
                <a:latin typeface="VAG Rounded" panose="02000303030000020004" pitchFamily="2" charset="0"/>
              </a:rPr>
              <a:t>Who are we?</a:t>
            </a:r>
          </a:p>
          <a:p>
            <a:pPr marL="571500" indent="-571500">
              <a:buFontTx/>
              <a:buChar char="-"/>
            </a:pPr>
            <a:r>
              <a:rPr lang="en-US" sz="3600" dirty="0" smtClean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Hi we are the </a:t>
            </a:r>
            <a:r>
              <a:rPr lang="en-US" sz="3600" dirty="0" err="1" smtClean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i-vengers</a:t>
            </a:r>
            <a:r>
              <a:rPr lang="en-US" sz="3600" dirty="0" smtClean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and our names are </a:t>
            </a:r>
            <a:r>
              <a:rPr lang="en-US" sz="3600" dirty="0" smtClean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____ </a:t>
            </a:r>
            <a:r>
              <a:rPr lang="en-US" sz="3600" dirty="0" smtClean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and </a:t>
            </a:r>
            <a:r>
              <a:rPr lang="en-US" sz="3600" dirty="0" smtClean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___. </a:t>
            </a:r>
            <a:r>
              <a:rPr lang="en-US" sz="3600" dirty="0" smtClean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Something you might  like to know about me is that I play piano and play football. </a:t>
            </a:r>
          </a:p>
          <a:p>
            <a:pPr marL="571500" indent="-571500">
              <a:buFontTx/>
              <a:buChar char="-"/>
            </a:pPr>
            <a:endParaRPr lang="en-US" sz="3600" dirty="0">
              <a:solidFill>
                <a:srgbClr val="002060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571500" indent="-571500">
              <a:buFontTx/>
              <a:buChar char="-"/>
            </a:pPr>
            <a:r>
              <a:rPr lang="en-US" sz="3600" dirty="0" smtClean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Something you like to know about me is I like to play games that are suitable</a:t>
            </a:r>
            <a:r>
              <a:rPr lang="en-US" sz="3600" dirty="0" smtClean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.  </a:t>
            </a:r>
            <a:endParaRPr lang="en-US" sz="3600" dirty="0">
              <a:solidFill>
                <a:srgbClr val="FF0000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en-US" sz="3600" dirty="0">
              <a:solidFill>
                <a:srgbClr val="002060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en-US" sz="3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82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056F23-F50F-E34F-A1F4-51F4BDA03DD8}"/>
              </a:ext>
            </a:extLst>
          </p:cNvPr>
          <p:cNvSpPr txBox="1"/>
          <p:nvPr/>
        </p:nvSpPr>
        <p:spPr>
          <a:xfrm>
            <a:off x="1322699" y="179249"/>
            <a:ext cx="9866321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VAG Rounded" panose="02000303030000020004" pitchFamily="2" charset="0"/>
              </a:rPr>
              <a:t>What is an </a:t>
            </a:r>
            <a:r>
              <a:rPr lang="en-US" sz="3600" b="1" dirty="0" err="1">
                <a:solidFill>
                  <a:srgbClr val="002060"/>
                </a:solidFill>
                <a:latin typeface="VAG Rounded" panose="02000303030000020004" pitchFamily="2" charset="0"/>
              </a:rPr>
              <a:t>i-venger</a:t>
            </a:r>
            <a:r>
              <a:rPr lang="en-US" sz="3600" b="1" dirty="0">
                <a:solidFill>
                  <a:srgbClr val="002060"/>
                </a:solidFill>
                <a:latin typeface="VAG Rounded" panose="02000303030000020004" pitchFamily="2" charset="0"/>
              </a:rPr>
              <a:t>?</a:t>
            </a:r>
          </a:p>
          <a:p>
            <a:endParaRPr lang="en-US" sz="3600" b="1" dirty="0">
              <a:solidFill>
                <a:srgbClr val="002060"/>
              </a:solidFill>
              <a:latin typeface="VAG Rounded" panose="02000303030000020004" pitchFamily="2" charset="0"/>
            </a:endParaRPr>
          </a:p>
          <a:p>
            <a:endParaRPr lang="en-US" sz="2400" dirty="0">
              <a:solidFill>
                <a:srgbClr val="FF0000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r>
              <a:rPr lang="en-US" sz="4400" dirty="0" smtClean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1.We`re leaders in online safety.</a:t>
            </a:r>
          </a:p>
          <a:p>
            <a:r>
              <a:rPr lang="en-US" sz="4400" dirty="0" smtClean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2.We`re going to help everyone else learn about </a:t>
            </a:r>
          </a:p>
          <a:p>
            <a:r>
              <a:rPr lang="en-US" sz="4400" dirty="0" smtClean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online safety – including teachers and parents.</a:t>
            </a:r>
          </a:p>
          <a:p>
            <a:r>
              <a:rPr lang="en-US" sz="4400" dirty="0" smtClean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3.We`re going  to help everyone make safer </a:t>
            </a:r>
          </a:p>
          <a:p>
            <a:r>
              <a:rPr lang="en-US" sz="4400" dirty="0" smtClean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choices online.</a:t>
            </a:r>
          </a:p>
          <a:p>
            <a:r>
              <a:rPr lang="en-US" sz="4400" dirty="0" smtClean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4.To be an I-</a:t>
            </a:r>
            <a:r>
              <a:rPr lang="en-US" sz="4400" dirty="0" err="1" smtClean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venger</a:t>
            </a:r>
            <a:r>
              <a:rPr lang="en-US" sz="4400" dirty="0" smtClean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it means to keep everyone safe online!   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endParaRPr lang="en-US" sz="24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50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056F23-F50F-E34F-A1F4-51F4BDA03DD8}"/>
              </a:ext>
            </a:extLst>
          </p:cNvPr>
          <p:cNvSpPr txBox="1"/>
          <p:nvPr/>
        </p:nvSpPr>
        <p:spPr>
          <a:xfrm>
            <a:off x="1530519" y="919286"/>
            <a:ext cx="920675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VAG Rounded" panose="02000303030000020004" pitchFamily="2" charset="0"/>
              </a:rPr>
              <a:t>Our Tasks</a:t>
            </a:r>
          </a:p>
          <a:p>
            <a:endParaRPr lang="en-US" sz="3600" b="1" dirty="0" smtClean="0">
              <a:solidFill>
                <a:srgbClr val="002060"/>
              </a:solidFill>
              <a:latin typeface="VAG Rounded" panose="02000303030000020004" pitchFamily="2" charset="0"/>
            </a:endParaRPr>
          </a:p>
          <a:p>
            <a:r>
              <a:rPr lang="en-US" sz="3600" b="1" dirty="0" smtClean="0">
                <a:solidFill>
                  <a:srgbClr val="002060"/>
                </a:solidFill>
                <a:latin typeface="VAG Rounded" panose="02000303030000020004" pitchFamily="2" charset="0"/>
              </a:rPr>
              <a:t>We have tasks and secret missions to complete.</a:t>
            </a:r>
          </a:p>
          <a:p>
            <a:endParaRPr lang="en-US" sz="3600" b="1" dirty="0">
              <a:solidFill>
                <a:srgbClr val="002060"/>
              </a:solidFill>
              <a:latin typeface="VAG Rounded" panose="02000303030000020004" pitchFamily="2" charset="0"/>
            </a:endParaRPr>
          </a:p>
          <a:p>
            <a:r>
              <a:rPr lang="en-US" sz="3600" b="1" dirty="0" smtClean="0">
                <a:solidFill>
                  <a:srgbClr val="002060"/>
                </a:solidFill>
                <a:latin typeface="VAG Rounded" panose="02000303030000020004" pitchFamily="2" charset="0"/>
              </a:rPr>
              <a:t>Our first task is to do this assembly to </a:t>
            </a:r>
          </a:p>
          <a:p>
            <a:r>
              <a:rPr lang="en-US" sz="3600" b="1" dirty="0">
                <a:solidFill>
                  <a:srgbClr val="002060"/>
                </a:solidFill>
                <a:latin typeface="VAG Rounded" panose="02000303030000020004" pitchFamily="2" charset="0"/>
              </a:rPr>
              <a:t>i</a:t>
            </a:r>
            <a:r>
              <a:rPr lang="en-US" sz="3600" b="1" dirty="0" smtClean="0">
                <a:solidFill>
                  <a:srgbClr val="002060"/>
                </a:solidFill>
                <a:latin typeface="VAG Rounded" panose="02000303030000020004" pitchFamily="2" charset="0"/>
              </a:rPr>
              <a:t>ntroduce ourselves to you and explain what 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VAG Rounded" panose="02000303030000020004" pitchFamily="2" charset="0"/>
              </a:rPr>
              <a:t>I-</a:t>
            </a:r>
            <a:r>
              <a:rPr lang="en-US" sz="3600" b="1" dirty="0" err="1" smtClean="0">
                <a:solidFill>
                  <a:srgbClr val="002060"/>
                </a:solidFill>
                <a:latin typeface="VAG Rounded" panose="02000303030000020004" pitchFamily="2" charset="0"/>
              </a:rPr>
              <a:t>vengers</a:t>
            </a:r>
            <a:r>
              <a:rPr lang="en-US" sz="3600" b="1" dirty="0" smtClean="0">
                <a:solidFill>
                  <a:srgbClr val="002060"/>
                </a:solidFill>
                <a:latin typeface="VAG Rounded" panose="02000303030000020004" pitchFamily="2" charset="0"/>
              </a:rPr>
              <a:t> do. </a:t>
            </a:r>
            <a:endParaRPr lang="en-US" sz="3600" b="1" dirty="0">
              <a:solidFill>
                <a:srgbClr val="002060"/>
              </a:solidFill>
              <a:latin typeface="VAG Rounded" panose="02000303030000020004" pitchFamily="2" charset="0"/>
            </a:endParaRPr>
          </a:p>
          <a:p>
            <a:endParaRPr lang="en-US" sz="24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en-US" sz="24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11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056F23-F50F-E34F-A1F4-51F4BDA03DD8}"/>
              </a:ext>
            </a:extLst>
          </p:cNvPr>
          <p:cNvSpPr txBox="1"/>
          <p:nvPr/>
        </p:nvSpPr>
        <p:spPr>
          <a:xfrm>
            <a:off x="1253428" y="295831"/>
            <a:ext cx="920675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Source Sans Pro" panose="020B0503030403020204" pitchFamily="34" charset="0"/>
              </a:rPr>
              <a:t>What is our next task?</a:t>
            </a:r>
          </a:p>
          <a:p>
            <a:endParaRPr lang="en-US" sz="3600" b="1" dirty="0" smtClean="0">
              <a:solidFill>
                <a:srgbClr val="002060"/>
              </a:solidFill>
              <a:latin typeface="Source Sans Pro" panose="020B0503030403020204" pitchFamily="34" charset="0"/>
            </a:endParaRPr>
          </a:p>
          <a:p>
            <a:r>
              <a:rPr lang="en-US" sz="3600" b="1" dirty="0" smtClean="0">
                <a:solidFill>
                  <a:srgbClr val="002060"/>
                </a:solidFill>
                <a:latin typeface="Source Sans Pro" panose="020B0503030403020204" pitchFamily="34" charset="0"/>
              </a:rPr>
              <a:t>Christmas is around the corner and lots of children will be privileged enough to receive new devices that connect to the internet. </a:t>
            </a:r>
          </a:p>
          <a:p>
            <a:endParaRPr lang="en-US" sz="3600" b="1" dirty="0">
              <a:solidFill>
                <a:srgbClr val="002060"/>
              </a:solidFill>
              <a:latin typeface="Source Sans Pro" panose="020B0503030403020204" pitchFamily="34" charset="0"/>
            </a:endParaRPr>
          </a:p>
          <a:p>
            <a:r>
              <a:rPr lang="en-US" sz="3600" b="1" dirty="0" smtClean="0">
                <a:solidFill>
                  <a:srgbClr val="002060"/>
                </a:solidFill>
                <a:latin typeface="Source Sans Pro" panose="020B0503030403020204" pitchFamily="34" charset="0"/>
              </a:rPr>
              <a:t>You might get something like, computer games, mobile phones, laptops, tablets or a games console.</a:t>
            </a:r>
          </a:p>
          <a:p>
            <a:endParaRPr lang="en-US" sz="3600" b="1" dirty="0">
              <a:solidFill>
                <a:srgbClr val="002060"/>
              </a:solidFill>
              <a:latin typeface="Source Sans Pro" panose="020B0503030403020204" pitchFamily="34" charset="0"/>
            </a:endParaRPr>
          </a:p>
          <a:p>
            <a:r>
              <a:rPr lang="en-US" sz="3600" b="1" dirty="0" smtClean="0">
                <a:solidFill>
                  <a:srgbClr val="002060"/>
                </a:solidFill>
                <a:latin typeface="Source Sans Pro" panose="020B0503030403020204" pitchFamily="34" charset="0"/>
              </a:rPr>
              <a:t>With this in mind our jobs are to make sure you are prepared to use them safely. </a:t>
            </a:r>
          </a:p>
        </p:txBody>
      </p:sp>
    </p:spTree>
    <p:extLst>
      <p:ext uri="{BB962C8B-B14F-4D97-AF65-F5344CB8AC3E}">
        <p14:creationId xmlns:p14="http://schemas.microsoft.com/office/powerpoint/2010/main" val="423914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31818" y="517175"/>
            <a:ext cx="9421091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What is our next task ?</a:t>
            </a:r>
          </a:p>
          <a:p>
            <a:endParaRPr lang="en-GB" sz="2800" dirty="0"/>
          </a:p>
          <a:p>
            <a:r>
              <a:rPr lang="en-GB" sz="2800" dirty="0" smtClean="0"/>
              <a:t>Our second task is to get every class to come up with THREE top</a:t>
            </a:r>
          </a:p>
          <a:p>
            <a:r>
              <a:rPr lang="en-GB" sz="2800" dirty="0" smtClean="0"/>
              <a:t>Online safety tips.</a:t>
            </a:r>
          </a:p>
          <a:p>
            <a:endParaRPr lang="en-GB" sz="2800" dirty="0" smtClean="0"/>
          </a:p>
          <a:p>
            <a:r>
              <a:rPr lang="en-GB" sz="2800" dirty="0" smtClean="0"/>
              <a:t>We are going to put these into a list and share it with you on our I-</a:t>
            </a:r>
            <a:r>
              <a:rPr lang="en-GB" sz="2800" dirty="0" err="1" smtClean="0"/>
              <a:t>vengers</a:t>
            </a:r>
            <a:r>
              <a:rPr lang="en-GB" sz="2800" dirty="0" smtClean="0"/>
              <a:t> webpage on the school website. We are also going to be sharing these with parents.  </a:t>
            </a:r>
          </a:p>
          <a:p>
            <a:endParaRPr lang="en-GB" sz="2800" dirty="0"/>
          </a:p>
          <a:p>
            <a:r>
              <a:rPr lang="en-GB" sz="2800" dirty="0" smtClean="0"/>
              <a:t>You will be completing the sheet we have made. 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6900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96292" y="628013"/>
            <a:ext cx="942109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What is our next task ?</a:t>
            </a:r>
          </a:p>
          <a:p>
            <a:endParaRPr lang="en-GB" sz="3200" dirty="0"/>
          </a:p>
          <a:p>
            <a:r>
              <a:rPr lang="en-GB" sz="3200" dirty="0" smtClean="0"/>
              <a:t>We need each class to present us with three top tips at the start of next week. Please vote on your favourite three and send them through to I-</a:t>
            </a:r>
            <a:r>
              <a:rPr lang="en-GB" sz="3200" dirty="0" err="1" smtClean="0"/>
              <a:t>vengers</a:t>
            </a:r>
            <a:r>
              <a:rPr lang="en-GB" sz="3200" dirty="0" smtClean="0"/>
              <a:t> HQ (in </a:t>
            </a:r>
            <a:r>
              <a:rPr lang="en-GB" sz="3200" dirty="0"/>
              <a:t>C</a:t>
            </a:r>
            <a:r>
              <a:rPr lang="en-GB" sz="3200" dirty="0" smtClean="0"/>
              <a:t>lass 4).</a:t>
            </a:r>
          </a:p>
          <a:p>
            <a:endParaRPr lang="en-GB" sz="3200" dirty="0"/>
          </a:p>
          <a:p>
            <a:endParaRPr lang="en-GB" sz="3200" dirty="0" smtClean="0"/>
          </a:p>
          <a:p>
            <a:r>
              <a:rPr lang="en-GB" sz="3200" smtClean="0"/>
              <a:t>               </a:t>
            </a:r>
            <a:r>
              <a:rPr lang="en-GB" sz="3200" dirty="0" smtClean="0"/>
              <a:t>Thank you for your help and </a:t>
            </a:r>
            <a:r>
              <a:rPr lang="en-GB" sz="3200" smtClean="0"/>
              <a:t>for listening!                                             </a:t>
            </a:r>
            <a:endParaRPr lang="en-GB" sz="3200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8443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8982" y="475611"/>
            <a:ext cx="94210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THE ONLINE WORLD NEEDS HEROES…</a:t>
            </a:r>
          </a:p>
          <a:p>
            <a:endParaRPr lang="en-GB" sz="3600" dirty="0"/>
          </a:p>
          <a:p>
            <a:r>
              <a:rPr lang="en-GB" sz="3600" dirty="0" smtClean="0"/>
              <a:t>HEROES LIKE YOU!</a:t>
            </a:r>
          </a:p>
        </p:txBody>
      </p:sp>
    </p:spTree>
    <p:extLst>
      <p:ext uri="{BB962C8B-B14F-4D97-AF65-F5344CB8AC3E}">
        <p14:creationId xmlns:p14="http://schemas.microsoft.com/office/powerpoint/2010/main" val="141986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333</Words>
  <Application>Microsoft Office PowerPoint</Application>
  <PresentationFormat>Widescreen</PresentationFormat>
  <Paragraphs>49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Source Sans Pro</vt:lpstr>
      <vt:lpstr>VAG Rounded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</dc:creator>
  <cp:lastModifiedBy>Lewis Fielding</cp:lastModifiedBy>
  <cp:revision>22</cp:revision>
  <dcterms:created xsi:type="dcterms:W3CDTF">2020-10-28T14:38:50Z</dcterms:created>
  <dcterms:modified xsi:type="dcterms:W3CDTF">2022-07-12T15:13:57Z</dcterms:modified>
</cp:coreProperties>
</file>